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58" r:id="rId4"/>
    <p:sldId id="260" r:id="rId5"/>
    <p:sldId id="256" r:id="rId6"/>
    <p:sldId id="270" r:id="rId7"/>
    <p:sldId id="261" r:id="rId8"/>
    <p:sldId id="262" r:id="rId9"/>
    <p:sldId id="263" r:id="rId10"/>
    <p:sldId id="264" r:id="rId11"/>
    <p:sldId id="271" r:id="rId12"/>
    <p:sldId id="272" r:id="rId13"/>
    <p:sldId id="273" r:id="rId14"/>
    <p:sldId id="265" r:id="rId15"/>
    <p:sldId id="269" r:id="rId16"/>
    <p:sldId id="274" r:id="rId17"/>
    <p:sldId id="275" r:id="rId18"/>
    <p:sldId id="276" r:id="rId19"/>
    <p:sldId id="277" r:id="rId20"/>
    <p:sldId id="266" r:id="rId21"/>
    <p:sldId id="267" r:id="rId22"/>
    <p:sldId id="278" r:id="rId23"/>
    <p:sldId id="279" r:id="rId24"/>
    <p:sldId id="268" r:id="rId25"/>
    <p:sldId id="280" r:id="rId26"/>
    <p:sldId id="281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D2356B25-0AA0-4A3C-A61B-EBA614DF04BD}" type="datetimeFigureOut">
              <a:rPr lang="en-US" smtClean="0"/>
              <a:t>2/6/2014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DD3D7-186F-4750-B504-661D943554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56B25-0AA0-4A3C-A61B-EBA614DF04BD}" type="datetimeFigureOut">
              <a:rPr lang="en-US" smtClean="0"/>
              <a:t>2/6/2014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DD3D7-186F-4750-B504-661D943554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56B25-0AA0-4A3C-A61B-EBA614DF04BD}" type="datetimeFigureOut">
              <a:rPr lang="en-US" smtClean="0"/>
              <a:t>2/6/2014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DD3D7-186F-4750-B504-661D943554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56B25-0AA0-4A3C-A61B-EBA614DF04BD}" type="datetimeFigureOut">
              <a:rPr lang="en-US" smtClean="0"/>
              <a:t>2/6/2014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DD3D7-186F-4750-B504-661D943554B7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56B25-0AA0-4A3C-A61B-EBA614DF04BD}" type="datetimeFigureOut">
              <a:rPr lang="en-US" smtClean="0"/>
              <a:t>2/6/2014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DD3D7-186F-4750-B504-661D943554B7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56B25-0AA0-4A3C-A61B-EBA614DF04BD}" type="datetimeFigureOut">
              <a:rPr lang="en-US" smtClean="0"/>
              <a:t>2/6/2014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DD3D7-186F-4750-B504-661D943554B7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56B25-0AA0-4A3C-A61B-EBA614DF04BD}" type="datetimeFigureOut">
              <a:rPr lang="en-US" smtClean="0"/>
              <a:t>2/6/2014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DD3D7-186F-4750-B504-661D943554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56B25-0AA0-4A3C-A61B-EBA614DF04BD}" type="datetimeFigureOut">
              <a:rPr lang="en-US" smtClean="0"/>
              <a:t>2/6/2014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DD3D7-186F-4750-B504-661D943554B7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56B25-0AA0-4A3C-A61B-EBA614DF04BD}" type="datetimeFigureOut">
              <a:rPr lang="en-US" smtClean="0"/>
              <a:t>2/6/2014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DD3D7-186F-4750-B504-661D943554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56B25-0AA0-4A3C-A61B-EBA614DF04BD}" type="datetimeFigureOut">
              <a:rPr lang="en-US" smtClean="0"/>
              <a:t>2/6/2014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DD3D7-186F-4750-B504-661D943554B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56B25-0AA0-4A3C-A61B-EBA614DF04BD}" type="datetimeFigureOut">
              <a:rPr lang="en-US" smtClean="0"/>
              <a:t>2/6/2014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DD3D7-186F-4750-B504-661D943554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D2356B25-0AA0-4A3C-A61B-EBA614DF04BD}" type="datetimeFigureOut">
              <a:rPr lang="en-US" smtClean="0"/>
              <a:t>2/6/2014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2CDD3D7-186F-4750-B504-661D943554B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google.com/imgres?start=235&amp;sa=X&amp;rlz=1T4LENN_enUS500US504&amp;biw=1366&amp;bih=561&amp;tbm=isch&amp;tbnid=Di8ySAQ96UjQEM:&amp;imgrefurl=http://www.youtube.com/watch?v%3DRgqaqn2uQYk&amp;docid=yBJp-73-66T2sM&amp;itg=1&amp;imgurl=http://i1.ytimg.com/vi/Rgqaqn2uQYk/hqdefault.jpg&amp;w=480&amp;h=360&amp;ei=SajwUpbvNcekyQGZs4DgDA&amp;zoom=1&amp;iact=rc&amp;dur=7159&amp;page=12&amp;ndsp=19&amp;ved=0CIABEIQcMCk4yAE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www.google.com/imgres?start=215&amp;sa=X&amp;rlz=1T4LENN_enUS500US504&amp;biw=1366&amp;bih=561&amp;tbm=isch&amp;tbnid=J8o3M8Q2DHnZtM:&amp;imgrefurl=http://www.fromscreentotheme.com/SaturdayMatineeThreeLittlePigs.aspx&amp;docid=UFk44Rnc_jCOVM&amp;imgurl=http://www.fromscreentotheme.com/img1B26.jpg&amp;w=700&amp;h=254&amp;ei=SajwUpbvNcekyQGZs4DgDA&amp;zoom=1&amp;iact=rc&amp;dur=2352&amp;page=11&amp;ndsp=20&amp;ved=0CEQQhBwwFTjIAQ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www.google.com/imgres?sa=X&amp;rlz=1T4LENN_enUS500US504&amp;biw=1366&amp;bih=561&amp;tbm=isch&amp;tbnid=tZHPl7y0RZWCJM:&amp;imgrefurl=http://www.fromscreentotheme.com/SaturdayMatineeThreeLittlePigs.aspx&amp;docid=UFk44Rnc_jCOVM&amp;imgurl=http://www.fromscreentotheme.com/img1308.jpg&amp;w=700&amp;h=254&amp;ei=sKfwUvvjCfSEygGfpoD4Cg&amp;zoom=1&amp;iact=rc&amp;dur=6109&amp;page=3&amp;start=38&amp;ndsp=22&amp;ved=0CPkBEIQcMDQ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search?q=free+public+domain+images+three+little+pigs+cartoon+pictures&amp;rlz=1T4LENN_enUS500US504&amp;tbm=isch&amp;tbo=u&amp;source=univ&amp;sa=X&amp;ei=qafwUo0eia7JAY-OgIAE&amp;ved=0CCYQsAQ&amp;biw=1366&amp;bih=561" TargetMode="External"/><Relationship Id="rId2" Type="http://schemas.openxmlformats.org/officeDocument/2006/relationships/hyperlink" Target="https://www.google.com/search?q=public+domain+images+of+the+three+pigs+cartoon+free&amp;tbm=isch&amp;tbo=u&amp;source=univ&amp;sa=X&amp;ei=rKLwUqrrCeOiyAG1kICQBA&amp;ved=0CCQQsAQ&amp;biw=1366&amp;bih=561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png"/><Relationship Id="rId4" Type="http://schemas.openxmlformats.org/officeDocument/2006/relationships/image" Target="../media/image6.gi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American Sign Language is a visual gestural language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smtClean="0"/>
              <a:t>ASL is the natural language of culturally DEAF and Hard-of-Hearing people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Using ASL Classifiers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mtClean="0"/>
              <a:t>What is ASL?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mtClean="0"/>
              <a:t>Who uses ASL?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04594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2</a:t>
            </a:r>
            <a:r>
              <a:rPr lang="en-US" baseline="30000" smtClean="0"/>
              <a:t>nd</a:t>
            </a:r>
            <a:r>
              <a:rPr lang="en-US" smtClean="0"/>
              <a:t> Pig</a:t>
            </a:r>
            <a:endParaRPr lang="en-US"/>
          </a:p>
        </p:txBody>
      </p:sp>
      <p:pic>
        <p:nvPicPr>
          <p:cNvPr id="3" name="Picture 2" descr="https://encrypted-tbn1.gstatic.com/images?q=tbn:ANd9GcQjXngG5lqTeTq0lYGRtGofl4PaGNiPzpgK48bZuyV9YmqY5SI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2438400"/>
            <a:ext cx="2362200" cy="2971800"/>
          </a:xfrm>
          <a:prstGeom prst="rect">
            <a:avLst/>
          </a:prstGeom>
          <a:noFill/>
          <a:ln w="38100">
            <a:solidFill>
              <a:srgbClr val="7030A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08453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1295400"/>
            <a:ext cx="6248400" cy="1456373"/>
          </a:xfrm>
        </p:spPr>
        <p:txBody>
          <a:bodyPr/>
          <a:lstStyle/>
          <a:p>
            <a:r>
              <a:rPr lang="en-US" dirty="0" smtClean="0"/>
              <a:t>Video # 5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3733800"/>
            <a:ext cx="6248400" cy="1566862"/>
          </a:xfrm>
        </p:spPr>
        <p:txBody>
          <a:bodyPr>
            <a:noAutofit/>
          </a:bodyPr>
          <a:lstStyle/>
          <a:p>
            <a:r>
              <a:rPr lang="en-US" sz="4400" dirty="0" smtClean="0">
                <a:solidFill>
                  <a:schemeClr val="tx1"/>
                </a:solidFill>
              </a:rPr>
              <a:t>Video clip  used to introduce the 3</a:t>
            </a:r>
            <a:r>
              <a:rPr lang="en-US" sz="4400" baseline="30000" dirty="0" smtClean="0">
                <a:solidFill>
                  <a:schemeClr val="tx1"/>
                </a:solidFill>
              </a:rPr>
              <a:t>rd</a:t>
            </a:r>
            <a:r>
              <a:rPr lang="en-US" sz="4400" dirty="0" smtClean="0">
                <a:solidFill>
                  <a:schemeClr val="tx1"/>
                </a:solidFill>
              </a:rPr>
              <a:t> Pig</a:t>
            </a:r>
            <a:endParaRPr lang="en-US" sz="4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25931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freeclipartstore.com/Pig%2007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2133600"/>
            <a:ext cx="1752600" cy="3443192"/>
          </a:xfrm>
          <a:prstGeom prst="rect">
            <a:avLst/>
          </a:prstGeom>
          <a:noFill/>
          <a:ln w="38100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Third Pig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59761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Video # 6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4400" dirty="0" smtClean="0">
                <a:solidFill>
                  <a:schemeClr val="tx1"/>
                </a:solidFill>
              </a:rPr>
              <a:t>Video clip describing the Big Bad Wolf</a:t>
            </a:r>
            <a:endParaRPr lang="en-US" sz="4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57100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Big Bad Wolf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2590800"/>
            <a:ext cx="2286000" cy="266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996419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idx="4294967295"/>
          </p:nvPr>
        </p:nvSpPr>
        <p:spPr>
          <a:xfrm>
            <a:off x="1295400" y="1676400"/>
            <a:ext cx="6248400" cy="2971800"/>
          </a:xfrm>
        </p:spPr>
        <p:txBody>
          <a:bodyPr>
            <a:normAutofit lnSpcReduction="10000"/>
          </a:bodyPr>
          <a:lstStyle/>
          <a:p>
            <a:pPr indent="0" algn="ctr">
              <a:buNone/>
            </a:pPr>
            <a:r>
              <a:rPr lang="en-US" sz="4000" dirty="0" smtClean="0"/>
              <a:t>Classifier Hand Shapes</a:t>
            </a:r>
          </a:p>
          <a:p>
            <a:pPr indent="0" algn="ctr">
              <a:buNone/>
            </a:pPr>
            <a:r>
              <a:rPr lang="en-US" sz="4000" dirty="0" smtClean="0"/>
              <a:t>Photo</a:t>
            </a:r>
          </a:p>
          <a:p>
            <a:pPr indent="0" algn="ctr">
              <a:buNone/>
            </a:pPr>
            <a:r>
              <a:rPr lang="en-US" sz="4000" dirty="0" smtClean="0"/>
              <a:t>Inverted “C”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8234897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Video # 7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4000" dirty="0" smtClean="0">
                <a:solidFill>
                  <a:schemeClr val="tx1"/>
                </a:solidFill>
              </a:rPr>
              <a:t>Video clip explaining inverted “c”</a:t>
            </a:r>
            <a:endParaRPr lang="en-US" sz="4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07590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Photo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0">
              <a:buNone/>
            </a:pPr>
            <a:endParaRPr lang="en-US" sz="3600" dirty="0" smtClean="0"/>
          </a:p>
          <a:p>
            <a:pPr indent="0">
              <a:buNone/>
            </a:pPr>
            <a:r>
              <a:rPr lang="en-US" sz="3600" dirty="0" smtClean="0"/>
              <a:t>Showing bent “V” hand shape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25238180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 # 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0" algn="ctr">
              <a:buNone/>
            </a:pPr>
            <a:r>
              <a:rPr lang="en-US" sz="4000" dirty="0" smtClean="0"/>
              <a:t>Video explaining bent “V” hand shape and its use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9064137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Spatial relationships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 algn="ctr">
              <a:buNone/>
            </a:pPr>
            <a:r>
              <a:rPr lang="en-US" sz="3200" b="1" dirty="0" smtClean="0"/>
              <a:t>The wolf’s at the door!</a:t>
            </a:r>
          </a:p>
          <a:p>
            <a:pPr indent="0">
              <a:buNone/>
            </a:pPr>
            <a:endParaRPr lang="en-US" dirty="0" smtClean="0"/>
          </a:p>
          <a:p>
            <a:pPr indent="0">
              <a:buNone/>
            </a:pPr>
            <a:r>
              <a:rPr lang="en-US" sz="2400" dirty="0" smtClean="0"/>
              <a:t>Using classifiers to show spatial relationship between two entities</a:t>
            </a:r>
          </a:p>
          <a:p>
            <a:pPr indent="0" algn="ctr">
              <a:buNone/>
            </a:pPr>
            <a:r>
              <a:rPr lang="en-US" sz="2400" dirty="0" smtClean="0"/>
              <a:t> (the wolf and the door)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4065750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Video of ASL signing the text from Slide I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14191592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Wolf at the door</a:t>
            </a:r>
            <a:endParaRPr lang="en-US" dirty="0"/>
          </a:p>
        </p:txBody>
      </p:sp>
      <p:pic>
        <p:nvPicPr>
          <p:cNvPr id="4" name="Content Placeholder 3" descr="https://encrypted-tbn2.gstatic.com/images?q=tbn:ANd9GcSrdc5JsJo6y84w0QYt96W0pLMSstrQ39j6azsIVxZ3LdGTWeOx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2514600"/>
            <a:ext cx="3048000" cy="23717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6225746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I’LL Huff &amp; Puff…</a:t>
            </a:r>
            <a:endParaRPr lang="en-US" dirty="0"/>
          </a:p>
        </p:txBody>
      </p:sp>
      <p:pic>
        <p:nvPicPr>
          <p:cNvPr id="4" name="Content Placeholder 3" descr="https://encrypted-tbn3.gstatic.com/images?q=tbn:ANd9GcRvNt0HroO9P9EPDknMdsq55g_o3v-_g-eMDp5I4RYH-lAuXcSHMw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2590800"/>
            <a:ext cx="4571999" cy="2514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6808092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 # 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0" algn="ctr">
              <a:buNone/>
            </a:pPr>
            <a:r>
              <a:rPr lang="en-US" sz="2800" dirty="0"/>
              <a:t>“I’ll Huff &amp; Puff</a:t>
            </a:r>
            <a:r>
              <a:rPr lang="en-US" sz="2800" dirty="0" smtClean="0"/>
              <a:t>…”</a:t>
            </a:r>
          </a:p>
          <a:p>
            <a:pPr indent="0" algn="ctr">
              <a:buNone/>
            </a:pPr>
            <a:endParaRPr lang="en-US" dirty="0"/>
          </a:p>
          <a:p>
            <a:pPr indent="0" algn="ctr">
              <a:buNone/>
            </a:pPr>
            <a:r>
              <a:rPr lang="en-US" sz="3200" dirty="0" smtClean="0"/>
              <a:t>Demonstration of how the Big Bad Wolf obliterates one of the Pig’s home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80282521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 # 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0" algn="ctr">
              <a:buNone/>
            </a:pPr>
            <a:r>
              <a:rPr lang="en-US" sz="3600" dirty="0" smtClean="0"/>
              <a:t>Sign language demonstration of the building of Wolf Proof housing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51754303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wolf proof housing</a:t>
            </a:r>
            <a:endParaRPr lang="en-US" dirty="0"/>
          </a:p>
        </p:txBody>
      </p:sp>
      <p:pic>
        <p:nvPicPr>
          <p:cNvPr id="4" name="Content Placeholder 3" descr="https://encrypted-tbn3.gstatic.com/images?q=tbn:ANd9GcR4l78wN_7m-GU8cEhKKj5eCtIppt8jFWk4Jk9bCuOHGYNHqroH3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2819400"/>
            <a:ext cx="4419599" cy="2133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8208701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/>
            <a:r>
              <a:rPr lang="en-US" dirty="0" smtClean="0"/>
              <a:t>Henry Lowe is a CODA (Child of Deaf Adults) </a:t>
            </a:r>
          </a:p>
          <a:p>
            <a:pPr marL="285750" indent="-285750"/>
            <a:r>
              <a:rPr lang="en-US" dirty="0" smtClean="0"/>
              <a:t>Educational Interpreter for  33 years</a:t>
            </a:r>
          </a:p>
          <a:p>
            <a:pPr marL="285750" indent="-285750"/>
            <a:r>
              <a:rPr lang="en-US" dirty="0" smtClean="0"/>
              <a:t> State of Michigan BEI I and EIPA certifications</a:t>
            </a:r>
          </a:p>
          <a:p>
            <a:pPr marL="285750" indent="-285750"/>
            <a:r>
              <a:rPr lang="en-US" dirty="0" smtClean="0"/>
              <a:t> Program Director for the DEAF C.A.N.!- Detroit Public Schools Professional Sign Language Services Contract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081414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u="sng" dirty="0">
                <a:hlinkClick r:id="rId2"/>
              </a:rPr>
              <a:t>https://</a:t>
            </a:r>
            <a:r>
              <a:rPr lang="en-US" sz="1600" u="sng" dirty="0" smtClean="0">
                <a:hlinkClick r:id="rId2"/>
              </a:rPr>
              <a:t>www.google.com/search?q=public+domain+images+of+the+three+pigs+cartoon+free&amp;tbm=isch&amp;tbo=u&amp;source=univ&amp;sa=X&amp;ei=rKLwUqrrCeOiyAG1kICQBA&amp;ved=0CCQQsAQ&amp;biw=1366&amp;bih=561</a:t>
            </a:r>
            <a:endParaRPr lang="en-US" sz="1600" u="sng" dirty="0" smtClean="0"/>
          </a:p>
          <a:p>
            <a:endParaRPr lang="en-US" sz="1400" dirty="0"/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600" u="sng" dirty="0">
                <a:solidFill>
                  <a:srgbClr val="0000FF"/>
                </a:solidFill>
                <a:latin typeface="Calibri"/>
                <a:ea typeface="Calibri"/>
                <a:cs typeface="Times New Roman"/>
                <a:hlinkClick r:id="rId3"/>
              </a:rPr>
              <a:t>https://www.google.com/search?q=free+public+domain+images+three+little+pigs+cartoon+pictures&amp;rlz=1T4LENN_enUS500US504&amp;tbm=isch&amp;tbo=u&amp;source=univ&amp;sa=X&amp;ei=qafwUo0eia7JAY-OgIAE&amp;ved=0CCYQsAQ&amp;biw=1366&amp;bih=561</a:t>
            </a:r>
            <a:endParaRPr lang="en-US" sz="1600" dirty="0">
              <a:latin typeface="Calibri"/>
              <a:ea typeface="Calibri"/>
              <a:cs typeface="Times New Roman"/>
            </a:endParaRPr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2425648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What Are Classifiers?</a:t>
            </a:r>
            <a:endParaRPr lang="en-US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mtClean="0"/>
              <a:t>Classifiers are special hand shapes used to differentiate between objects, animals, and other beings, and their relation to each other in space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8966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 #2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 smtClean="0"/>
              <a:t>Video signing text from Slide # 2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5506897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Three Pigs</a:t>
            </a:r>
            <a:endParaRPr lang="en-US" dirty="0"/>
          </a:p>
        </p:txBody>
      </p:sp>
      <p:pic>
        <p:nvPicPr>
          <p:cNvPr id="1026" name="Picture 2" descr="http://media2.picsearch.com/is?xFvxGA2h_VWruFW8hqOlaNeOOnUicsNnKpPftsoO9U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743200"/>
            <a:ext cx="1676400" cy="2133600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encrypted-tbn1.gstatic.com/images?q=tbn:ANd9GcQjXngG5lqTeTq0lYGRtGofl4PaGNiPzpgK48bZuyV9YmqY5SI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2743200"/>
            <a:ext cx="1828800" cy="2133600"/>
          </a:xfrm>
          <a:prstGeom prst="rect">
            <a:avLst/>
          </a:prstGeom>
          <a:noFill/>
          <a:ln w="38100">
            <a:solidFill>
              <a:srgbClr val="7030A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freeclipartstore.com/Pig%2007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2726821"/>
            <a:ext cx="1066800" cy="2095856"/>
          </a:xfrm>
          <a:prstGeom prst="rect">
            <a:avLst/>
          </a:prstGeom>
          <a:noFill/>
          <a:ln w="38100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clker.com/cliparts/2/f/8/7/1336615488391551872big%20bad%20wolf-md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2726821"/>
            <a:ext cx="1915287" cy="2123153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62021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VIDEO 3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4800" dirty="0" smtClean="0"/>
              <a:t>Character Introduction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25742087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 #3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3600" dirty="0" smtClean="0"/>
              <a:t>Video clip demonstrating classifiers and descriptors used to introduce story’s character: The 1</a:t>
            </a:r>
            <a:r>
              <a:rPr lang="en-US" sz="3600" baseline="30000" dirty="0" smtClean="0"/>
              <a:t>st</a:t>
            </a:r>
            <a:r>
              <a:rPr lang="en-US" sz="3600" dirty="0" smtClean="0"/>
              <a:t> Pig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1159636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1st Pig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2590800"/>
            <a:ext cx="2286000" cy="2587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93829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 # 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/>
              <a:t>Video clip showing classifier and descriptors used to introduce the 2</a:t>
            </a:r>
            <a:r>
              <a:rPr lang="en-US" sz="3200" baseline="30000" dirty="0" smtClean="0"/>
              <a:t>nd</a:t>
            </a:r>
            <a:r>
              <a:rPr lang="en-US" sz="3200" dirty="0" smtClean="0"/>
              <a:t> Pig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90229903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uture">
  <a:themeElements>
    <a:clrScheme name="Couture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Black 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325</TotalTime>
  <Words>315</Words>
  <Application>Microsoft Office PowerPoint</Application>
  <PresentationFormat>On-screen Show (4:3)</PresentationFormat>
  <Paragraphs>59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Couture</vt:lpstr>
      <vt:lpstr>Using ASL Classifiers</vt:lpstr>
      <vt:lpstr>Video</vt:lpstr>
      <vt:lpstr>What Are Classifiers?</vt:lpstr>
      <vt:lpstr>Video #2</vt:lpstr>
      <vt:lpstr>The Three Pigs</vt:lpstr>
      <vt:lpstr>VIDEO 3</vt:lpstr>
      <vt:lpstr>Video #3</vt:lpstr>
      <vt:lpstr>The 1st Pig</vt:lpstr>
      <vt:lpstr>Video # 4</vt:lpstr>
      <vt:lpstr>The 2nd Pig</vt:lpstr>
      <vt:lpstr>Video # 5</vt:lpstr>
      <vt:lpstr>The Third Pig</vt:lpstr>
      <vt:lpstr>Video # 6</vt:lpstr>
      <vt:lpstr>The Big Bad Wolf</vt:lpstr>
      <vt:lpstr>PowerPoint Presentation</vt:lpstr>
      <vt:lpstr>Video # 7</vt:lpstr>
      <vt:lpstr>Photo </vt:lpstr>
      <vt:lpstr>Video # 8</vt:lpstr>
      <vt:lpstr>Spatial relationships</vt:lpstr>
      <vt:lpstr>The Wolf at the door</vt:lpstr>
      <vt:lpstr>I’LL Huff &amp; Puff…</vt:lpstr>
      <vt:lpstr>Video # 10</vt:lpstr>
      <vt:lpstr>Video # 11</vt:lpstr>
      <vt:lpstr>wolf proof housing</vt:lpstr>
      <vt:lpstr>BiographY</vt:lpstr>
      <vt:lpstr>References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Three Pigs</dc:title>
  <dc:creator>u005, C005 Computer user</dc:creator>
  <cp:lastModifiedBy>Henry</cp:lastModifiedBy>
  <cp:revision>38</cp:revision>
  <dcterms:created xsi:type="dcterms:W3CDTF">2014-01-25T19:25:11Z</dcterms:created>
  <dcterms:modified xsi:type="dcterms:W3CDTF">2014-02-06T19:39:21Z</dcterms:modified>
</cp:coreProperties>
</file>